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68" d="100"/>
          <a:sy n="68" d="100"/>
        </p:scale>
        <p:origin x="96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FE04E6-67D3-C6FC-ECCE-482888AA3CE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9684611-B8D4-2AAE-F864-E924092B404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770B5C0-DF3E-23A4-3D8B-14C4EC4D9C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81A61-ED06-42E3-93B3-55A6162D6B9A}" type="datetimeFigureOut">
              <a:rPr lang="en-US" smtClean="0"/>
              <a:t>11/25/2025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8B97AB1-62FD-7BF6-CBB8-32B63FFCB9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65860BA-8BE4-94ED-6464-F77206599A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198D8-2C3E-43D5-AFF1-DAAED74510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40785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62DEEF-DACD-022C-C444-2439DB98EE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956B5A3-92E4-AF8A-352F-EF1D0E15026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EBC27F-FB5C-F64D-CE85-CCDB1307DC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81A61-ED06-42E3-93B3-55A6162D6B9A}" type="datetimeFigureOut">
              <a:rPr lang="en-US" smtClean="0"/>
              <a:t>11/25/2025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6CD7C7-0164-E480-21DE-D431A0EC9D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49EE44A-931F-C70E-5D1C-FE152B9C22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198D8-2C3E-43D5-AFF1-DAAED74510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80458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AAECE8E-5D3A-4638-3FEC-4C418EB6806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5A14A58-30B7-7042-E872-D7FB2A843A3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0DFB24-6D45-AAB0-8BEF-D93C7DBCCC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81A61-ED06-42E3-93B3-55A6162D6B9A}" type="datetimeFigureOut">
              <a:rPr lang="en-US" smtClean="0"/>
              <a:t>11/25/2025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C9A286-9CB8-F1C6-05A6-CD758EEDEC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B2F2E90-CD7B-E7F3-3F17-DD2F13E343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198D8-2C3E-43D5-AFF1-DAAED74510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28601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DCE37D-C91A-B175-4366-83C8BB871D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25291B-0285-B914-6240-7F5A9DF0A8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F8D07BE-A61E-5641-B027-F6A904FE4D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81A61-ED06-42E3-93B3-55A6162D6B9A}" type="datetimeFigureOut">
              <a:rPr lang="en-US" smtClean="0"/>
              <a:t>11/25/2025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8663417-D740-9C91-26A1-3F330CCDB8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E4749F-DE6E-832A-1A3C-D2639FE1DE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198D8-2C3E-43D5-AFF1-DAAED74510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12338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1453EA-0E52-D12E-AA12-EE25565294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6FA5D3C-7AAC-937C-C2EE-3FC2DF97AFB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015D44B-2668-14DF-1A68-A9521C1386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81A61-ED06-42E3-93B3-55A6162D6B9A}" type="datetimeFigureOut">
              <a:rPr lang="en-US" smtClean="0"/>
              <a:t>11/25/2025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CB9993-401C-30BA-5479-B0D7AF0F18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F08192-E37E-DFD8-323A-234C4A8AE9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198D8-2C3E-43D5-AFF1-DAAED74510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48940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6ECEC3-D7AF-99AF-F78C-9BC8FD9C37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E4DB66-0AB2-F172-048E-70AE6C37513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701BDFB-341F-829B-6925-56E0A5717C2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8D11EEC-D7B7-BF95-6024-D42E05491B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81A61-ED06-42E3-93B3-55A6162D6B9A}" type="datetimeFigureOut">
              <a:rPr lang="en-US" smtClean="0"/>
              <a:t>11/25/2025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C74D219-3775-AE22-1143-9777B3E257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EF33CC3-0C4F-17AB-33A4-9922EE130E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198D8-2C3E-43D5-AFF1-DAAED74510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73378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679921-D940-EAE2-A274-2F2ADF79B4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35D681E-A6CA-963A-21EE-733028B19AC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18F843B-330A-870A-1114-BAFE214B8CC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838977F-ED48-46F0-778F-E645CEA998D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62CBB8B-C659-DD36-1A8B-2687DD85C64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FCFF815-942C-63E9-AAC0-91F5A38E27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81A61-ED06-42E3-93B3-55A6162D6B9A}" type="datetimeFigureOut">
              <a:rPr lang="en-US" smtClean="0"/>
              <a:t>11/25/2025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83342C6-43C7-DB58-51D1-2B25B8F6A3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356E3FF-9080-D40C-5CFB-3FDC52C60C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198D8-2C3E-43D5-AFF1-DAAED74510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52799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54B4BA-6538-7026-C8E3-4A90466B8B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02D36AB-33EC-CF4A-B26F-D841566D06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81A61-ED06-42E3-93B3-55A6162D6B9A}" type="datetimeFigureOut">
              <a:rPr lang="en-US" smtClean="0"/>
              <a:t>11/25/2025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B039A4E-8FA4-3DB8-4ECF-5864E19545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121C896-8707-938E-A9BD-A1FA6E2099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198D8-2C3E-43D5-AFF1-DAAED74510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1992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559F0CB-C7BB-97C8-9B0F-F003B6387E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81A61-ED06-42E3-93B3-55A6162D6B9A}" type="datetimeFigureOut">
              <a:rPr lang="en-US" smtClean="0"/>
              <a:t>11/25/2025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86792BF-E75B-765D-2B5D-1E36D166D3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7F47076-6CAB-1FF1-B722-C29F1C15ED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198D8-2C3E-43D5-AFF1-DAAED74510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50316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46F33E-CED8-F8C4-1462-4C2BAC3141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F69173-D225-4DA0-69A7-D5762E9E27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5981D5A-B6E2-C5A2-5008-3ECDDE1F136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4752B11-74B9-AE0B-5D61-EA2BF9BEBB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81A61-ED06-42E3-93B3-55A6162D6B9A}" type="datetimeFigureOut">
              <a:rPr lang="en-US" smtClean="0"/>
              <a:t>11/25/2025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E158750-E291-50C2-5A3B-366E3CCD1C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034ECDA-6F25-F935-1EA1-7E9CF890B5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198D8-2C3E-43D5-AFF1-DAAED74510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65305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DAB44D-9273-2DEC-2EA1-E37DA0C829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F8BF691-67E4-9208-9B80-5AC75BFAA0C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B604AAD-CC58-8671-AE11-CBCE5BFB573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4FACAD0-0490-7D76-C567-34E0C55618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81A61-ED06-42E3-93B3-55A6162D6B9A}" type="datetimeFigureOut">
              <a:rPr lang="en-US" smtClean="0"/>
              <a:t>11/25/2025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60FAE3F-5710-934E-CE61-0DB15AA598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43D2961-0480-41AC-BA13-77C75382C7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198D8-2C3E-43D5-AFF1-DAAED74510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36830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14DC21C-F47F-0425-9E53-0D6DA8DC2E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18E0BB7-0DAB-3698-3D74-5E41CF393B2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612B53A-FBC6-E5ED-D593-B9E2BAE81D4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B81A61-ED06-42E3-93B3-55A6162D6B9A}" type="datetimeFigureOut">
              <a:rPr lang="en-US" smtClean="0"/>
              <a:t>11/25/2025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BD93268-D0A2-83C3-0956-D317C65B6A1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E8CCA1-5498-B521-BE40-3495B988A50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1198D8-2C3E-43D5-AFF1-DAAED74510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4262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" name="Picture 22">
            <a:extLst>
              <a:ext uri="{FF2B5EF4-FFF2-40B4-BE49-F238E27FC236}">
                <a16:creationId xmlns:a16="http://schemas.microsoft.com/office/drawing/2014/main" id="{D60F2E22-34E1-56C4-F0D0-5E09FB92AD23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9891" y="240146"/>
            <a:ext cx="10187709" cy="6617854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B1E5524D-B3C2-3550-81E0-66A8C233B4D1}"/>
              </a:ext>
            </a:extLst>
          </p:cNvPr>
          <p:cNvSpPr txBox="1"/>
          <p:nvPr/>
        </p:nvSpPr>
        <p:spPr>
          <a:xfrm>
            <a:off x="4234872" y="6373091"/>
            <a:ext cx="3722256" cy="36933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b="1" u="sng" dirty="0"/>
              <a:t>We Reserve the Right to Refuse Entry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9726C329-356E-2725-F3AF-6575AD9B218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"/>
            <a:ext cx="2321894" cy="1138585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A500B264-C277-CBEE-66DE-0398E708EE7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70106" y="0"/>
            <a:ext cx="2321894" cy="1138585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88C84CCF-599F-1124-8E97-5405874007FB}"/>
              </a:ext>
            </a:extLst>
          </p:cNvPr>
          <p:cNvSpPr txBox="1"/>
          <p:nvPr/>
        </p:nvSpPr>
        <p:spPr>
          <a:xfrm>
            <a:off x="2321894" y="0"/>
            <a:ext cx="7548211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/>
              <a:t>U.S. Military Vets Motorcycle Club Culpeper Chapter Car and </a:t>
            </a:r>
          </a:p>
          <a:p>
            <a:pPr algn="ctr"/>
            <a:r>
              <a:rPr lang="en-US" sz="2800" b="1" dirty="0"/>
              <a:t>Motorcycle Show And Poker Run</a:t>
            </a:r>
          </a:p>
          <a:p>
            <a:pPr algn="ctr"/>
            <a:r>
              <a:rPr lang="en-US" sz="2800" b="1" dirty="0"/>
              <a:t>25 April 2026</a:t>
            </a:r>
          </a:p>
          <a:p>
            <a:pPr algn="ctr"/>
            <a:r>
              <a:rPr lang="en-US" sz="2800" b="1" dirty="0"/>
              <a:t>At</a:t>
            </a:r>
          </a:p>
          <a:p>
            <a:pPr algn="ctr"/>
            <a:r>
              <a:rPr lang="en-US" sz="2800" b="1" dirty="0"/>
              <a:t>American Legion Post 330</a:t>
            </a:r>
          </a:p>
          <a:p>
            <a:pPr algn="ctr"/>
            <a:r>
              <a:rPr lang="en-US" sz="2800" b="1" dirty="0"/>
              <a:t>14222 </a:t>
            </a:r>
            <a:r>
              <a:rPr lang="en-US" sz="2800" b="1" dirty="0" err="1"/>
              <a:t>Rixeyville</a:t>
            </a:r>
            <a:r>
              <a:rPr lang="en-US" sz="2800" b="1" dirty="0"/>
              <a:t> Rd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428DEFB-4551-B800-B913-5D6B662DA03C}"/>
              </a:ext>
            </a:extLst>
          </p:cNvPr>
          <p:cNvSpPr txBox="1"/>
          <p:nvPr/>
        </p:nvSpPr>
        <p:spPr>
          <a:xfrm>
            <a:off x="0" y="2503587"/>
            <a:ext cx="423487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/>
              <a:t>Poker Run $20.00 entry</a:t>
            </a:r>
          </a:p>
          <a:p>
            <a:pPr algn="ctr"/>
            <a:r>
              <a:rPr lang="en-US" sz="2400" b="1" dirty="0"/>
              <a:t>$5.00 each Additional Card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A6C5388-2747-6B8D-6BA8-64F0917EF3FC}"/>
              </a:ext>
            </a:extLst>
          </p:cNvPr>
          <p:cNvSpPr txBox="1"/>
          <p:nvPr/>
        </p:nvSpPr>
        <p:spPr>
          <a:xfrm>
            <a:off x="8469744" y="2712049"/>
            <a:ext cx="372225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/>
              <a:t>Bike and Car Show Entry $10.00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4EFD7F04-4BFF-162B-BC0D-36FBB634215D}"/>
              </a:ext>
            </a:extLst>
          </p:cNvPr>
          <p:cNvSpPr txBox="1"/>
          <p:nvPr/>
        </p:nvSpPr>
        <p:spPr>
          <a:xfrm>
            <a:off x="-78354" y="4019662"/>
            <a:ext cx="482010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b="1" dirty="0"/>
              <a:t>Car and Motorcycle Show Start 1000</a:t>
            </a:r>
          </a:p>
          <a:p>
            <a:pPr algn="ctr"/>
            <a:r>
              <a:rPr lang="en-US" sz="2400" b="1" dirty="0"/>
              <a:t>Judging starts at 1200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BDF4A321-D78B-D78D-3608-9F9BAAAE97C6}"/>
              </a:ext>
            </a:extLst>
          </p:cNvPr>
          <p:cNvSpPr txBox="1"/>
          <p:nvPr/>
        </p:nvSpPr>
        <p:spPr>
          <a:xfrm>
            <a:off x="7654540" y="4019662"/>
            <a:ext cx="5268255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/>
              <a:t>Poker Run 1</a:t>
            </a:r>
            <a:r>
              <a:rPr lang="en-US" sz="2400" b="1" baseline="30000" dirty="0"/>
              <a:t>st</a:t>
            </a:r>
            <a:r>
              <a:rPr lang="en-US" sz="2400" b="1" dirty="0"/>
              <a:t> Bike out at 1000</a:t>
            </a:r>
          </a:p>
          <a:p>
            <a:pPr algn="ctr"/>
            <a:r>
              <a:rPr lang="en-US" sz="2400" b="1" dirty="0"/>
              <a:t>Last Bike Out 1100</a:t>
            </a:r>
          </a:p>
          <a:p>
            <a:pPr algn="ctr"/>
            <a:r>
              <a:rPr lang="en-US" sz="2400" b="1" dirty="0"/>
              <a:t>Best Hand</a:t>
            </a:r>
          </a:p>
          <a:p>
            <a:pPr algn="ctr"/>
            <a:r>
              <a:rPr lang="en-US" sz="2400" b="1" dirty="0"/>
              <a:t>Worst Hand</a:t>
            </a:r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85D6B94A-7D81-91CD-C357-46010E1F91FE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438250"/>
            <a:ext cx="3324225" cy="1371600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76DB306C-AAFA-C379-2983-13C5AF53906A}"/>
              </a:ext>
            </a:extLst>
          </p:cNvPr>
          <p:cNvSpPr txBox="1"/>
          <p:nvPr/>
        </p:nvSpPr>
        <p:spPr>
          <a:xfrm>
            <a:off x="4011325" y="6124050"/>
            <a:ext cx="416934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i="1" dirty="0"/>
              <a:t>Proceeds will benefit Veterans Causes</a:t>
            </a:r>
          </a:p>
        </p:txBody>
      </p:sp>
    </p:spTree>
    <p:extLst>
      <p:ext uri="{BB962C8B-B14F-4D97-AF65-F5344CB8AC3E}">
        <p14:creationId xmlns:p14="http://schemas.microsoft.com/office/powerpoint/2010/main" val="5795717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</TotalTime>
  <Words>82</Words>
  <Application>Microsoft Office PowerPoint</Application>
  <PresentationFormat>Widescreen</PresentationFormat>
  <Paragraphs>17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Rick Gonzales</dc:creator>
  <cp:lastModifiedBy>Rick Gonzales</cp:lastModifiedBy>
  <cp:revision>6</cp:revision>
  <dcterms:created xsi:type="dcterms:W3CDTF">2025-11-25T15:44:49Z</dcterms:created>
  <dcterms:modified xsi:type="dcterms:W3CDTF">2025-11-25T22:33:28Z</dcterms:modified>
</cp:coreProperties>
</file>