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04E6-67D3-C6FC-ECCE-482888AA3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84611-B8D4-2AAE-F864-E924092B4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0B5C0-DF3E-23A4-3D8B-14C4EC4D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7AB1-62FD-7BF6-CBB8-32B63FFC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860BA-8BE4-94ED-6464-F7720659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DEEF-DACD-022C-C444-2439DB98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6B5A3-92E4-AF8A-352F-EF1D0E150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BC27F-FB5C-F64D-CE85-CCDB1307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CD7C7-0164-E480-21DE-D431A0EC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EE44A-931F-C70E-5D1C-FE152B9C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ECE8E-5D3A-4638-3FEC-4C418EB68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14A58-30B7-7042-E872-D7FB2A843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FB24-6D45-AAB0-8BEF-D93C7DBC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9A286-9CB8-F1C6-05A6-CD758EED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F2E90-CD7B-E7F3-3F17-DD2F13E3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6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E37D-C91A-B175-4366-83C8BB87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291B-0285-B914-6240-7F5A9DF0A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D07BE-A61E-5641-B027-F6A904FE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63417-D740-9C91-26A1-3F330CCD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4749F-DE6E-832A-1A3C-D2639FE1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53EA-0E52-D12E-AA12-EE255652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A5D3C-7AAC-937C-C2EE-3FC2DF97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5D44B-2668-14DF-1A68-A9521C13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B9993-401C-30BA-5479-B0D7AF0F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8192-E37E-DFD8-323A-234C4A8A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CEC3-D7AF-99AF-F78C-9BC8FD9C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DB66-0AB2-F172-048E-70AE6C375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1BDFB-341F-829B-6925-56E0A5717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11EEC-D7B7-BF95-6024-D42E0549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4D219-3775-AE22-1143-9777B3E2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33CC3-0C4F-17AB-33A4-9922EE13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3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9921-D940-EAE2-A274-2F2ADF79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D681E-A6CA-963A-21EE-733028B1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F843B-330A-870A-1114-BAFE214B8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977F-ED48-46F0-778F-E645CEA99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CBB8B-C659-DD36-1A8B-2687DD85C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FF815-942C-63E9-AAC0-91F5A38E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342C6-43C7-DB58-51D1-2B25B8F6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6E3FF-9080-D40C-5CFB-3FDC52C6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7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B4BA-6538-7026-C8E3-4A90466B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D36AB-33EC-CF4A-B26F-D841566D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39A4E-8FA4-3DB8-4ECF-5864E195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1C896-8707-938E-A9BD-A1FA6E20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9F0CB-C7BB-97C8-9B0F-F003B638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792BF-E75B-765D-2B5D-1E36D166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7076-6CAB-1FF1-B722-C29F1C15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3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F33E-CED8-F8C4-1462-4C2BAC31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69173-D225-4DA0-69A7-D5762E9E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81D5A-B6E2-C5A2-5008-3ECDDE1F1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2B11-74B9-AE0B-5D61-EA2BF9BE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8750-E291-50C2-5A3B-366E3CCD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4ECDA-6F25-F935-1EA1-7E9CF890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B44D-9273-2DEC-2EA1-E37DA0C8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BF691-67E4-9208-9B80-5AC75BFAA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04AAD-CC58-8671-AE11-CBCE5BFB5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ACAD0-0490-7D76-C567-34E0C556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FAE3F-5710-934E-CE61-0DB15AA5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D2961-0480-41AC-BA13-77C75382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DC21C-F47F-0425-9E53-0D6DA8DC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E0BB7-0DAB-3698-3D74-5E41CF393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2B53A-FBC6-E5ED-D593-B9E2BAE81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1A61-ED06-42E3-93B3-55A6162D6B9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93268-D0A2-83C3-0956-D317C65B6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8CCA1-5498-B521-BE40-3495B988A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198D8-2C3E-43D5-AFF1-DAAED7451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60F2E22-34E1-56C4-F0D0-5E09FB92AD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1" y="240146"/>
            <a:ext cx="10187709" cy="66178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5524D-B3C2-3550-81E0-66A8C233B4D1}"/>
              </a:ext>
            </a:extLst>
          </p:cNvPr>
          <p:cNvSpPr txBox="1"/>
          <p:nvPr/>
        </p:nvSpPr>
        <p:spPr>
          <a:xfrm>
            <a:off x="4234872" y="6373091"/>
            <a:ext cx="3722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u="sng" dirty="0"/>
              <a:t>We Reserve the Right to Refuse Entry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84CCF-599F-1124-8E97-5405874007FB}"/>
              </a:ext>
            </a:extLst>
          </p:cNvPr>
          <p:cNvSpPr txBox="1"/>
          <p:nvPr/>
        </p:nvSpPr>
        <p:spPr>
          <a:xfrm>
            <a:off x="2321894" y="0"/>
            <a:ext cx="7548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U.S. Military Vets Motorcycle Club </a:t>
            </a:r>
          </a:p>
          <a:p>
            <a:pPr algn="ctr"/>
            <a:r>
              <a:rPr lang="en-US" sz="2400" b="1" dirty="0"/>
              <a:t>Culpeper VA</a:t>
            </a:r>
          </a:p>
          <a:p>
            <a:pPr algn="ctr"/>
            <a:r>
              <a:rPr lang="en-US" sz="2400" b="1" dirty="0"/>
              <a:t>20 Year and Combined</a:t>
            </a:r>
          </a:p>
          <a:p>
            <a:pPr algn="ctr"/>
            <a:r>
              <a:rPr lang="en-US" sz="2400" b="1" dirty="0"/>
              <a:t>Annual</a:t>
            </a:r>
          </a:p>
          <a:p>
            <a:pPr algn="ctr"/>
            <a:r>
              <a:rPr lang="en-US" sz="2400" b="1" dirty="0"/>
              <a:t>At</a:t>
            </a:r>
          </a:p>
          <a:p>
            <a:pPr algn="ctr"/>
            <a:r>
              <a:rPr lang="en-US" sz="2400" b="1" dirty="0"/>
              <a:t>American Legion Post 330</a:t>
            </a:r>
          </a:p>
          <a:p>
            <a:pPr algn="ctr"/>
            <a:r>
              <a:rPr lang="en-US" sz="2400" b="1" dirty="0"/>
              <a:t>14222 </a:t>
            </a:r>
            <a:r>
              <a:rPr lang="en-US" sz="2400" b="1" dirty="0" err="1"/>
              <a:t>Rixeyville</a:t>
            </a:r>
            <a:r>
              <a:rPr lang="en-US" sz="2400" b="1" dirty="0"/>
              <a:t> Rd</a:t>
            </a:r>
          </a:p>
          <a:p>
            <a:pPr algn="ctr"/>
            <a:r>
              <a:rPr lang="en-US" sz="2400" b="1" dirty="0"/>
              <a:t>Culpeper VA</a:t>
            </a:r>
          </a:p>
          <a:p>
            <a:pPr algn="ctr"/>
            <a:r>
              <a:rPr lang="en-US" sz="2400" b="1" dirty="0"/>
              <a:t>26 – 28 June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C5388-2747-6B8D-6BA8-64F0917EF3FC}"/>
              </a:ext>
            </a:extLst>
          </p:cNvPr>
          <p:cNvSpPr txBox="1"/>
          <p:nvPr/>
        </p:nvSpPr>
        <p:spPr>
          <a:xfrm>
            <a:off x="9317736" y="2712049"/>
            <a:ext cx="195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Entry $10.00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D6B94A-7D81-91CD-C357-46010E1F9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250"/>
            <a:ext cx="3324225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DB306C-AAFA-C379-2983-13C5AF53906A}"/>
              </a:ext>
            </a:extLst>
          </p:cNvPr>
          <p:cNvSpPr txBox="1"/>
          <p:nvPr/>
        </p:nvSpPr>
        <p:spPr>
          <a:xfrm>
            <a:off x="4011325" y="6124050"/>
            <a:ext cx="416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Proceeds will benefit Veterans Causes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E22B4-CD49-3E52-C669-969F925D827B}"/>
              </a:ext>
            </a:extLst>
          </p:cNvPr>
          <p:cNvSpPr txBox="1"/>
          <p:nvPr/>
        </p:nvSpPr>
        <p:spPr>
          <a:xfrm>
            <a:off x="0" y="3161055"/>
            <a:ext cx="449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POC: </a:t>
            </a:r>
          </a:p>
          <a:p>
            <a:r>
              <a:rPr lang="en-US" b="1" dirty="0"/>
              <a:t>Rick “Gargoyle” Gonzales: 540-446-7159</a:t>
            </a:r>
          </a:p>
          <a:p>
            <a:r>
              <a:rPr lang="en-US" b="1" dirty="0"/>
              <a:t>Gerard “Scooter” Carlson: 267-980-6912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D09E8-E682-665E-6E27-F665F33147F5}"/>
              </a:ext>
            </a:extLst>
          </p:cNvPr>
          <p:cNvSpPr txBox="1"/>
          <p:nvPr/>
        </p:nvSpPr>
        <p:spPr>
          <a:xfrm>
            <a:off x="7569742" y="3283745"/>
            <a:ext cx="4600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Primitive Camping</a:t>
            </a:r>
          </a:p>
          <a:p>
            <a:endParaRPr lang="en-US" b="1" dirty="0"/>
          </a:p>
          <a:p>
            <a:pPr algn="ctr"/>
            <a:r>
              <a:rPr lang="en-US" b="1" dirty="0"/>
              <a:t>Hotels</a:t>
            </a:r>
          </a:p>
          <a:p>
            <a:r>
              <a:rPr lang="en-US" b="1" dirty="0"/>
              <a:t>Holiday Inn Express	Hampton Inn</a:t>
            </a:r>
          </a:p>
          <a:p>
            <a:r>
              <a:rPr lang="en-US" b="1" dirty="0"/>
              <a:t>540-546-0261		540-298-6191</a:t>
            </a:r>
          </a:p>
          <a:p>
            <a:r>
              <a:rPr lang="en-US" b="1" dirty="0"/>
              <a:t>787 Madison Rd		18411 Gate Rd</a:t>
            </a:r>
          </a:p>
          <a:p>
            <a:r>
              <a:rPr lang="en-US" b="1" dirty="0"/>
              <a:t>Culpeper VA 		Culpeper 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68171-84DB-EAE3-E544-DB7941BC26A5}"/>
              </a:ext>
            </a:extLst>
          </p:cNvPr>
          <p:cNvSpPr txBox="1"/>
          <p:nvPr/>
        </p:nvSpPr>
        <p:spPr>
          <a:xfrm>
            <a:off x="1413129" y="4324531"/>
            <a:ext cx="449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Meet and Greet Friday 26 June 1400 – 2359</a:t>
            </a:r>
          </a:p>
          <a:p>
            <a:r>
              <a:rPr lang="en-US" b="1" dirty="0"/>
              <a:t>Annual Saturday 27 June 1200 - 1800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FB79F-7A73-27EB-5438-3B3BDA3A8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68" y="-11116"/>
            <a:ext cx="2999332" cy="17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1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104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Rick Gonzales</dc:creator>
  <cp:lastModifiedBy>Rick Gonzales</cp:lastModifiedBy>
  <cp:revision>11</cp:revision>
  <dcterms:created xsi:type="dcterms:W3CDTF">2025-11-25T15:44:49Z</dcterms:created>
  <dcterms:modified xsi:type="dcterms:W3CDTF">2026-05-10T18:39:41Z</dcterms:modified>
</cp:coreProperties>
</file>